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7200" dirty="0" smtClean="0"/>
              <a:t>she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u="sng" dirty="0" smtClean="0"/>
              <a:t>She</a:t>
            </a:r>
            <a:r>
              <a:rPr lang="en-US" sz="4800" dirty="0" smtClean="0"/>
              <a:t> has brown hair.</a:t>
            </a:r>
            <a:endParaRPr lang="en-US" sz="4800" dirty="0"/>
          </a:p>
        </p:txBody>
      </p:sp>
      <p:pic>
        <p:nvPicPr>
          <p:cNvPr id="4" name="~PP1381.WAV">
            <a:hlinkClick r:id="" action="ppaction://media"/>
          </p:cNvPr>
          <p:cNvPicPr>
            <a:picLocks noRot="1" noChangeAspect="1"/>
          </p:cNvPicPr>
          <p:nvPr>
            <a:wavAudioFile r:embed="rId1" name="~PP138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6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57400"/>
            <a:ext cx="8229600" cy="11430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see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sz="7200" dirty="0" smtClean="0"/>
              <a:t>I </a:t>
            </a:r>
            <a:r>
              <a:rPr lang="en-US" sz="7200" u="sng" dirty="0" smtClean="0"/>
              <a:t>see</a:t>
            </a:r>
            <a:r>
              <a:rPr lang="en-US" sz="7200" dirty="0" smtClean="0"/>
              <a:t> a squirrel.</a:t>
            </a:r>
            <a:endParaRPr lang="en-US" sz="7200" dirty="0"/>
          </a:p>
        </p:txBody>
      </p:sp>
      <p:pic>
        <p:nvPicPr>
          <p:cNvPr id="4" name="~PP2215.WAV">
            <a:hlinkClick r:id="" action="ppaction://media"/>
          </p:cNvPr>
          <p:cNvPicPr>
            <a:picLocks noRot="1" noChangeAspect="1"/>
          </p:cNvPicPr>
          <p:nvPr>
            <a:wavAudioFile r:embed="rId1" name="~PP221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8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8229600" cy="11430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look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u="sng" dirty="0" smtClean="0"/>
              <a:t>Look</a:t>
            </a:r>
            <a:r>
              <a:rPr lang="en-US" sz="7200" dirty="0" smtClean="0"/>
              <a:t> at the blue car!</a:t>
            </a:r>
            <a:endParaRPr lang="en-US" sz="7200" dirty="0"/>
          </a:p>
        </p:txBody>
      </p:sp>
      <p:pic>
        <p:nvPicPr>
          <p:cNvPr id="4" name="~PP3314.WAV">
            <a:hlinkClick r:id="" action="ppaction://media"/>
          </p:cNvPr>
          <p:cNvPicPr>
            <a:picLocks noRot="1" noChangeAspect="1"/>
          </p:cNvPicPr>
          <p:nvPr>
            <a:wavAudioFile r:embed="rId1" name="~PP331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11430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they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u="sng" dirty="0" smtClean="0"/>
              <a:t>They</a:t>
            </a:r>
            <a:r>
              <a:rPr lang="en-US" sz="7200" dirty="0" smtClean="0"/>
              <a:t> eat at the table.</a:t>
            </a:r>
            <a:endParaRPr lang="en-US" sz="7200" dirty="0"/>
          </a:p>
        </p:txBody>
      </p:sp>
      <p:pic>
        <p:nvPicPr>
          <p:cNvPr id="4" name="~PP3882.WAV">
            <a:hlinkClick r:id="" action="ppaction://media"/>
          </p:cNvPr>
          <p:cNvPicPr>
            <a:picLocks noRot="1" noChangeAspect="1"/>
          </p:cNvPicPr>
          <p:nvPr>
            <a:wavAudioFile r:embed="rId1" name="~PP388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5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you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429000"/>
            <a:ext cx="8763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I see </a:t>
            </a:r>
            <a:r>
              <a:rPr lang="en-US" sz="7200" u="sng" dirty="0" smtClean="0"/>
              <a:t>you</a:t>
            </a:r>
            <a:r>
              <a:rPr lang="en-US" sz="7200" dirty="0" smtClean="0"/>
              <a:t> in the mirror.</a:t>
            </a:r>
            <a:endParaRPr lang="en-US" sz="7200" dirty="0"/>
          </a:p>
        </p:txBody>
      </p:sp>
      <p:pic>
        <p:nvPicPr>
          <p:cNvPr id="4" name="~PP464.WAV">
            <a:hlinkClick r:id="" action="ppaction://media"/>
          </p:cNvPr>
          <p:cNvPicPr>
            <a:picLocks noRot="1" noChangeAspect="1"/>
          </p:cNvPicPr>
          <p:nvPr>
            <a:wavAudioFile r:embed="rId1" name="~PP46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29</Words>
  <Application>Microsoft Office PowerPoint</Application>
  <PresentationFormat>On-screen Show (4:3)</PresentationFormat>
  <Paragraphs>10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she</vt:lpstr>
      <vt:lpstr>see</vt:lpstr>
      <vt:lpstr>look</vt:lpstr>
      <vt:lpstr>they</vt:lpstr>
      <vt:lpstr>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6</cp:revision>
  <dcterms:created xsi:type="dcterms:W3CDTF">2011-02-15T19:07:53Z</dcterms:created>
  <dcterms:modified xsi:type="dcterms:W3CDTF">2011-03-06T05:55:16Z</dcterms:modified>
</cp:coreProperties>
</file>